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772400" cy="10058400"/>
  <p:notesSz cx="7772400" cy="10058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6" d="100"/>
          <a:sy n="136" d="100"/>
        </p:scale>
        <p:origin x="1482" y="-38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880363"/>
            <a:ext cx="5742938" cy="2220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latin typeface="Arial"/>
                <a:cs typeface="Arial"/>
              </a:rPr>
              <a:t>ESTADO</a:t>
            </a:r>
            <a:r>
              <a:rPr sz="800" b="1" spc="-3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DO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ACRE</a:t>
            </a:r>
            <a:endParaRPr sz="800" dirty="0">
              <a:latin typeface="Arial"/>
              <a:cs typeface="Arial"/>
            </a:endParaRPr>
          </a:p>
          <a:p>
            <a:pPr marL="12700" marR="1492250">
              <a:lnSpc>
                <a:spcPct val="103699"/>
              </a:lnSpc>
              <a:spcBef>
                <a:spcPts val="5"/>
              </a:spcBef>
            </a:pPr>
            <a:r>
              <a:rPr sz="800" b="1" spc="-5" dirty="0">
                <a:latin typeface="Arial"/>
                <a:cs typeface="Arial"/>
              </a:rPr>
              <a:t>INSTITUTO</a:t>
            </a:r>
            <a:r>
              <a:rPr lang="pt-BR" sz="800" b="1" spc="-5" dirty="0">
                <a:latin typeface="Arial"/>
                <a:cs typeface="Arial"/>
              </a:rPr>
              <a:t> ESTADUAL </a:t>
            </a:r>
            <a:r>
              <a:rPr sz="800" b="1" dirty="0">
                <a:latin typeface="Arial"/>
                <a:cs typeface="Arial"/>
              </a:rPr>
              <a:t>DE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EDUCAÇÃO</a:t>
            </a:r>
            <a:r>
              <a:rPr sz="800" b="1" spc="1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PROFISSIONAL</a:t>
            </a:r>
            <a:r>
              <a:rPr sz="800" b="1" dirty="0">
                <a:latin typeface="Arial"/>
                <a:cs typeface="Arial"/>
              </a:rPr>
              <a:t> E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TECNOLÓGICA</a:t>
            </a:r>
            <a:r>
              <a:rPr lang="pt-BR" sz="800" b="1" spc="-5" dirty="0">
                <a:latin typeface="Arial"/>
                <a:cs typeface="Arial"/>
              </a:rPr>
              <a:t> - IEPTEC</a:t>
            </a:r>
            <a:r>
              <a:rPr sz="800" b="1" spc="-204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GABINETE</a:t>
            </a:r>
            <a:r>
              <a:rPr sz="800" b="1" dirty="0">
                <a:latin typeface="Arial"/>
                <a:cs typeface="Arial"/>
              </a:rPr>
              <a:t> DO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PRESIDENTE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800" b="1" spc="-5" dirty="0">
                <a:latin typeface="Arial"/>
                <a:cs typeface="Arial"/>
              </a:rPr>
              <a:t>PROCE</a:t>
            </a:r>
            <a:r>
              <a:rPr lang="pt-BR" sz="800" b="1" spc="-5" dirty="0">
                <a:latin typeface="Arial"/>
                <a:cs typeface="Arial"/>
              </a:rPr>
              <a:t>S</a:t>
            </a:r>
            <a:r>
              <a:rPr sz="800" b="1" spc="-5" dirty="0">
                <a:latin typeface="Arial"/>
                <a:cs typeface="Arial"/>
              </a:rPr>
              <a:t>SO</a:t>
            </a:r>
            <a:r>
              <a:rPr sz="800" b="1" spc="-3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SELETIVO</a:t>
            </a:r>
            <a:endParaRPr sz="800" dirty="0">
              <a:latin typeface="Arial"/>
              <a:cs typeface="Arial"/>
            </a:endParaRPr>
          </a:p>
          <a:p>
            <a:pPr marL="12700" marR="1854200">
              <a:lnSpc>
                <a:spcPct val="102499"/>
              </a:lnSpc>
              <a:spcBef>
                <a:spcPts val="15"/>
              </a:spcBef>
            </a:pPr>
            <a:r>
              <a:rPr sz="800" b="1" dirty="0">
                <a:latin typeface="Arial"/>
                <a:cs typeface="Arial"/>
              </a:rPr>
              <a:t>EDITAL</a:t>
            </a:r>
            <a:r>
              <a:rPr sz="800" b="1" spc="-5" dirty="0">
                <a:latin typeface="Arial"/>
                <a:cs typeface="Arial"/>
              </a:rPr>
              <a:t> Nº</a:t>
            </a:r>
            <a:r>
              <a:rPr sz="800" b="1" spc="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01/2023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– </a:t>
            </a:r>
            <a:r>
              <a:rPr sz="800" b="1" spc="-5" dirty="0">
                <a:latin typeface="Arial"/>
                <a:cs typeface="Arial"/>
              </a:rPr>
              <a:t>ITINERÁRIO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DE </a:t>
            </a:r>
            <a:r>
              <a:rPr sz="800" b="1" spc="-5" dirty="0">
                <a:latin typeface="Arial"/>
                <a:cs typeface="Arial"/>
              </a:rPr>
              <a:t>FORMAÇÃO</a:t>
            </a:r>
            <a:r>
              <a:rPr sz="800" b="1" dirty="0">
                <a:latin typeface="Arial"/>
                <a:cs typeface="Arial"/>
              </a:rPr>
              <a:t> TÉCNICA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E </a:t>
            </a:r>
            <a:r>
              <a:rPr sz="800" b="1" spc="-5" dirty="0">
                <a:latin typeface="Arial"/>
                <a:cs typeface="Arial"/>
              </a:rPr>
              <a:t>PROFISSIONAL </a:t>
            </a:r>
            <a:r>
              <a:rPr sz="800" b="1" spc="-204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PROFESSOR</a:t>
            </a:r>
            <a:r>
              <a:rPr sz="800" b="1" spc="-2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TUTOR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MENSALISTA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800"/>
              </a:spcBef>
            </a:pPr>
            <a:r>
              <a:rPr sz="800" dirty="0">
                <a:latin typeface="Arial MT"/>
                <a:cs typeface="Arial MT"/>
              </a:rPr>
              <a:t>O</a:t>
            </a:r>
            <a:r>
              <a:rPr sz="800" spc="380" dirty="0">
                <a:latin typeface="Arial MT"/>
                <a:cs typeface="Arial MT"/>
              </a:rPr>
              <a:t> </a:t>
            </a:r>
            <a:r>
              <a:rPr sz="800" b="1" spc="-5" dirty="0">
                <a:latin typeface="Arial"/>
                <a:cs typeface="Arial"/>
              </a:rPr>
              <a:t>INSTITUTO</a:t>
            </a:r>
            <a:r>
              <a:rPr lang="pt-BR" sz="800" b="1" spc="405" dirty="0">
                <a:latin typeface="Arial"/>
                <a:cs typeface="Arial"/>
              </a:rPr>
              <a:t> ESTADUAL </a:t>
            </a:r>
            <a:r>
              <a:rPr sz="800" b="1" spc="-10" dirty="0">
                <a:latin typeface="Arial"/>
                <a:cs typeface="Arial"/>
              </a:rPr>
              <a:t>DE</a:t>
            </a:r>
            <a:r>
              <a:rPr sz="800" b="1" spc="40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EDUCAÇÃO</a:t>
            </a:r>
            <a:r>
              <a:rPr sz="800" b="1" spc="40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PROFISSIONAL</a:t>
            </a:r>
            <a:r>
              <a:rPr sz="800" b="1" spc="40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39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TECNOLÓGICA</a:t>
            </a:r>
            <a:r>
              <a:rPr lang="pt-BR" sz="800" b="1" dirty="0">
                <a:latin typeface="Arial"/>
                <a:cs typeface="Arial"/>
              </a:rPr>
              <a:t> - </a:t>
            </a:r>
            <a:r>
              <a:rPr sz="800" b="1" dirty="0">
                <a:latin typeface="Arial"/>
                <a:cs typeface="Arial"/>
              </a:rPr>
              <a:t>IEPTEC</a:t>
            </a:r>
            <a:r>
              <a:rPr sz="800" b="1" spc="-5" dirty="0">
                <a:latin typeface="Arial"/>
                <a:cs typeface="Arial"/>
              </a:rPr>
              <a:t>,</a:t>
            </a:r>
            <a:r>
              <a:rPr sz="800" b="1" spc="415" dirty="0">
                <a:latin typeface="Arial"/>
                <a:cs typeface="Arial"/>
              </a:rPr>
              <a:t> </a:t>
            </a:r>
            <a:r>
              <a:rPr sz="800" spc="-5" dirty="0" err="1">
                <a:latin typeface="Arial MT"/>
                <a:cs typeface="Arial MT"/>
              </a:rPr>
              <a:t>representado</a:t>
            </a:r>
            <a:r>
              <a:rPr sz="800" spc="380" dirty="0">
                <a:latin typeface="Arial MT"/>
                <a:cs typeface="Arial MT"/>
              </a:rPr>
              <a:t> </a:t>
            </a:r>
            <a:r>
              <a:rPr sz="800" spc="-5" dirty="0" err="1">
                <a:latin typeface="Arial MT"/>
                <a:cs typeface="Arial MT"/>
              </a:rPr>
              <a:t>pelo</a:t>
            </a:r>
            <a:r>
              <a:rPr lang="pt-BR" sz="800" spc="-5" dirty="0">
                <a:latin typeface="Arial MT"/>
                <a:cs typeface="Arial MT"/>
              </a:rPr>
              <a:t> </a:t>
            </a:r>
            <a:r>
              <a:rPr sz="800" spc="-5" dirty="0" err="1">
                <a:latin typeface="Arial MT"/>
                <a:cs typeface="Arial MT"/>
              </a:rPr>
              <a:t>Presidente</a:t>
            </a:r>
            <a:r>
              <a:rPr sz="800" spc="-5" dirty="0">
                <a:latin typeface="Arial MT"/>
                <a:cs typeface="Arial MT"/>
              </a:rPr>
              <a:t>, </a:t>
            </a:r>
            <a:r>
              <a:rPr sz="800" dirty="0">
                <a:latin typeface="Arial MT"/>
                <a:cs typeface="Arial MT"/>
              </a:rPr>
              <a:t>Alírio </a:t>
            </a:r>
            <a:r>
              <a:rPr sz="800" spc="-5" dirty="0">
                <a:latin typeface="Arial MT"/>
                <a:cs typeface="Arial MT"/>
              </a:rPr>
              <a:t>Wanderley </a:t>
            </a:r>
            <a:r>
              <a:rPr sz="800" dirty="0">
                <a:latin typeface="Arial MT"/>
                <a:cs typeface="Arial MT"/>
              </a:rPr>
              <a:t>Neto</a:t>
            </a:r>
            <a:r>
              <a:rPr sz="800" b="1" dirty="0">
                <a:latin typeface="Arial"/>
                <a:cs typeface="Arial"/>
              </a:rPr>
              <a:t>, </a:t>
            </a:r>
            <a:r>
              <a:rPr sz="800" spc="-5" dirty="0">
                <a:latin typeface="Arial MT"/>
                <a:cs typeface="Arial MT"/>
              </a:rPr>
              <a:t>Decreto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Nº 52-P/2023, no uso </a:t>
            </a:r>
            <a:r>
              <a:rPr sz="800" spc="-10" dirty="0">
                <a:latin typeface="Arial MT"/>
                <a:cs typeface="Arial MT"/>
              </a:rPr>
              <a:t>de </a:t>
            </a:r>
            <a:r>
              <a:rPr sz="800" spc="-5" dirty="0">
                <a:latin typeface="Arial MT"/>
                <a:cs typeface="Arial MT"/>
              </a:rPr>
              <a:t>suas atribuições legais, torna público </a:t>
            </a:r>
            <a:r>
              <a:rPr sz="800" b="1" dirty="0">
                <a:solidFill>
                  <a:srgbClr val="FF0000"/>
                </a:solidFill>
                <a:latin typeface="Arial"/>
                <a:cs typeface="Arial"/>
              </a:rPr>
              <a:t>O </a:t>
            </a:r>
            <a:r>
              <a:rPr sz="800" b="1" spc="-5" dirty="0">
                <a:solidFill>
                  <a:srgbClr val="FF0000"/>
                </a:solidFill>
                <a:latin typeface="Arial"/>
                <a:cs typeface="Arial"/>
              </a:rPr>
              <a:t>RESULTADO </a:t>
            </a:r>
            <a:r>
              <a:rPr sz="800" b="1" dirty="0">
                <a:solidFill>
                  <a:srgbClr val="FF0000"/>
                </a:solidFill>
                <a:latin typeface="Arial"/>
                <a:cs typeface="Arial"/>
              </a:rPr>
              <a:t> FINAL</a:t>
            </a:r>
            <a:r>
              <a:rPr sz="800" b="1" spc="3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0000"/>
                </a:solidFill>
                <a:latin typeface="Arial"/>
                <a:cs typeface="Arial"/>
              </a:rPr>
              <a:t>DA</a:t>
            </a:r>
            <a:r>
              <a:rPr sz="800" b="1" spc="2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spc="-5" dirty="0">
                <a:solidFill>
                  <a:srgbClr val="FF0000"/>
                </a:solidFill>
                <a:latin typeface="Arial"/>
                <a:cs typeface="Arial"/>
              </a:rPr>
              <a:t>FASE</a:t>
            </a:r>
            <a:r>
              <a:rPr sz="800" b="1" spc="2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sz="800" b="1" spc="2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spc="-5" dirty="0">
                <a:solidFill>
                  <a:srgbClr val="FF0000"/>
                </a:solidFill>
                <a:latin typeface="Arial"/>
                <a:cs typeface="Arial"/>
              </a:rPr>
              <a:t>ANÁLISE</a:t>
            </a:r>
            <a:r>
              <a:rPr sz="800" b="1" spc="30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spc="-5" dirty="0">
                <a:solidFill>
                  <a:srgbClr val="FF0000"/>
                </a:solidFill>
                <a:latin typeface="Arial"/>
                <a:cs typeface="Arial"/>
              </a:rPr>
              <a:t>CURRICULAR</a:t>
            </a:r>
            <a:r>
              <a:rPr sz="800" b="1" spc="3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DO</a:t>
            </a:r>
            <a:r>
              <a:rPr sz="800" b="1" spc="28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PROCESSO</a:t>
            </a:r>
            <a:r>
              <a:rPr sz="800" b="1" spc="28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SELETIVO</a:t>
            </a:r>
            <a:r>
              <a:rPr sz="800" b="1" spc="29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SIMPLIFICADO</a:t>
            </a:r>
            <a:r>
              <a:rPr sz="800" b="1" spc="30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DE</a:t>
            </a:r>
            <a:r>
              <a:rPr sz="800" b="1" spc="29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BOLSISTAS,</a:t>
            </a:r>
            <a:r>
              <a:rPr sz="800" b="1" spc="29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NA</a:t>
            </a:r>
            <a:r>
              <a:rPr lang="pt-BR" sz="800" b="1" spc="-1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MODALIDADE</a:t>
            </a:r>
            <a:r>
              <a:rPr sz="800" b="1" spc="160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DE</a:t>
            </a:r>
            <a:r>
              <a:rPr sz="800" b="1" spc="15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PROFESSOR</a:t>
            </a:r>
            <a:r>
              <a:rPr sz="800" b="1" spc="15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TUTOR</a:t>
            </a:r>
            <a:r>
              <a:rPr sz="800" b="1" spc="15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MENSALISTA,</a:t>
            </a:r>
            <a:r>
              <a:rPr sz="800" b="1" spc="15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PARA</a:t>
            </a:r>
            <a:r>
              <a:rPr sz="800" b="1" spc="15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ATUAÇÃO</a:t>
            </a:r>
            <a:r>
              <a:rPr sz="800" b="1" spc="204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NOS</a:t>
            </a:r>
            <a:r>
              <a:rPr sz="800" b="1" spc="19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CURSOS</a:t>
            </a:r>
            <a:r>
              <a:rPr sz="800" b="1" spc="13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TÉCNICOS,</a:t>
            </a:r>
            <a:r>
              <a:rPr sz="800" b="1" spc="15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OBJETO</a:t>
            </a:r>
            <a:r>
              <a:rPr sz="800" b="1" spc="14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DE </a:t>
            </a:r>
            <a:r>
              <a:rPr sz="800" b="1" spc="-204" dirty="0">
                <a:latin typeface="Arial"/>
                <a:cs typeface="Arial"/>
              </a:rPr>
              <a:t> </a:t>
            </a:r>
            <a:r>
              <a:rPr sz="800" b="1" spc="75" dirty="0">
                <a:latin typeface="Arial"/>
                <a:cs typeface="Arial"/>
              </a:rPr>
              <a:t>CONVÊNIO </a:t>
            </a:r>
            <a:r>
              <a:rPr sz="800" b="1" spc="125" dirty="0">
                <a:latin typeface="Arial"/>
                <a:cs typeface="Arial"/>
              </a:rPr>
              <a:t> </a:t>
            </a:r>
            <a:r>
              <a:rPr sz="800" b="1" spc="65" dirty="0">
                <a:latin typeface="Arial"/>
                <a:cs typeface="Arial"/>
              </a:rPr>
              <a:t>PARA </a:t>
            </a:r>
            <a:r>
              <a:rPr sz="800" b="1" spc="14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A</a:t>
            </a:r>
            <a:r>
              <a:rPr sz="800" b="1" spc="420" dirty="0">
                <a:latin typeface="Arial"/>
                <a:cs typeface="Arial"/>
              </a:rPr>
              <a:t> </a:t>
            </a:r>
            <a:r>
              <a:rPr sz="800" b="1" spc="80" dirty="0">
                <a:latin typeface="Arial"/>
                <a:cs typeface="Arial"/>
              </a:rPr>
              <a:t>IMPLEMENTAÇÃO </a:t>
            </a:r>
            <a:r>
              <a:rPr sz="800" b="1" spc="140" dirty="0">
                <a:latin typeface="Arial"/>
                <a:cs typeface="Arial"/>
              </a:rPr>
              <a:t> </a:t>
            </a:r>
            <a:r>
              <a:rPr sz="800" b="1" spc="40" dirty="0">
                <a:latin typeface="Arial"/>
                <a:cs typeface="Arial"/>
              </a:rPr>
              <a:t>DO </a:t>
            </a:r>
            <a:r>
              <a:rPr sz="800" b="1" spc="175" dirty="0">
                <a:latin typeface="Arial"/>
                <a:cs typeface="Arial"/>
              </a:rPr>
              <a:t> </a:t>
            </a:r>
            <a:r>
              <a:rPr sz="800" b="1" spc="60" dirty="0">
                <a:latin typeface="Arial"/>
                <a:cs typeface="Arial"/>
              </a:rPr>
              <a:t>NOVO </a:t>
            </a:r>
            <a:r>
              <a:rPr sz="800" b="1" spc="140" dirty="0">
                <a:latin typeface="Arial"/>
                <a:cs typeface="Arial"/>
              </a:rPr>
              <a:t> </a:t>
            </a:r>
            <a:r>
              <a:rPr sz="800" b="1" spc="70" dirty="0">
                <a:latin typeface="Arial"/>
                <a:cs typeface="Arial"/>
              </a:rPr>
              <a:t>ENSINO </a:t>
            </a:r>
            <a:r>
              <a:rPr sz="800" b="1" spc="135" dirty="0">
                <a:latin typeface="Arial"/>
                <a:cs typeface="Arial"/>
              </a:rPr>
              <a:t> </a:t>
            </a:r>
            <a:r>
              <a:rPr sz="800" b="1" spc="70" dirty="0">
                <a:latin typeface="Arial"/>
                <a:cs typeface="Arial"/>
              </a:rPr>
              <a:t>MÉDIO </a:t>
            </a:r>
            <a:r>
              <a:rPr sz="800" b="1" spc="17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-</a:t>
            </a:r>
            <a:r>
              <a:rPr sz="800" b="1" spc="42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ITINERÁRIO</a:t>
            </a:r>
            <a:r>
              <a:rPr sz="800" b="1" spc="30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DE</a:t>
            </a:r>
            <a:r>
              <a:rPr sz="800" b="1" spc="30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FORMAÇÃO</a:t>
            </a:r>
            <a:r>
              <a:rPr lang="pt-BR" sz="800" b="1" spc="-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TÉCNICA E </a:t>
            </a:r>
            <a:r>
              <a:rPr sz="800" b="1" spc="-5" dirty="0">
                <a:latin typeface="Arial"/>
                <a:cs typeface="Arial"/>
              </a:rPr>
              <a:t>PROFISSIONAL, </a:t>
            </a:r>
            <a:r>
              <a:rPr sz="800" spc="-5" dirty="0">
                <a:latin typeface="Arial MT"/>
                <a:cs typeface="Arial MT"/>
              </a:rPr>
              <a:t>observadas </a:t>
            </a:r>
            <a:r>
              <a:rPr sz="800" spc="-10" dirty="0">
                <a:latin typeface="Arial MT"/>
                <a:cs typeface="Arial MT"/>
              </a:rPr>
              <a:t>as </a:t>
            </a:r>
            <a:r>
              <a:rPr sz="800" spc="-5" dirty="0">
                <a:latin typeface="Arial MT"/>
                <a:cs typeface="Arial MT"/>
              </a:rPr>
              <a:t>normas estabelecidas Lei Estadual </a:t>
            </a:r>
            <a:r>
              <a:rPr sz="800" spc="-10" dirty="0">
                <a:latin typeface="Arial MT"/>
                <a:cs typeface="Arial MT"/>
              </a:rPr>
              <a:t>Nº </a:t>
            </a:r>
            <a:r>
              <a:rPr sz="800" spc="-5" dirty="0">
                <a:latin typeface="Arial MT"/>
                <a:cs typeface="Arial MT"/>
              </a:rPr>
              <a:t>3.129/2016 com </a:t>
            </a:r>
            <a:r>
              <a:rPr sz="800" spc="-10" dirty="0">
                <a:latin typeface="Arial MT"/>
                <a:cs typeface="Arial MT"/>
              </a:rPr>
              <a:t>as </a:t>
            </a:r>
            <a:r>
              <a:rPr sz="800" spc="-5" dirty="0">
                <a:latin typeface="Arial MT"/>
                <a:cs typeface="Arial MT"/>
              </a:rPr>
              <a:t>alterações da Lei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Estadual </a:t>
            </a:r>
            <a:r>
              <a:rPr sz="800" spc="-10" dirty="0">
                <a:latin typeface="Arial MT"/>
                <a:cs typeface="Arial MT"/>
              </a:rPr>
              <a:t>Nº </a:t>
            </a:r>
            <a:r>
              <a:rPr sz="800" spc="-5" dirty="0">
                <a:latin typeface="Arial MT"/>
                <a:cs typeface="Arial MT"/>
              </a:rPr>
              <a:t>3.255/2017 </a:t>
            </a:r>
            <a:r>
              <a:rPr sz="800" dirty="0">
                <a:latin typeface="Arial MT"/>
                <a:cs typeface="Arial MT"/>
              </a:rPr>
              <a:t>e </a:t>
            </a:r>
            <a:r>
              <a:rPr sz="800" spc="-5" dirty="0">
                <a:latin typeface="Arial MT"/>
                <a:cs typeface="Arial MT"/>
              </a:rPr>
              <a:t>na Instrução Normativa </a:t>
            </a:r>
            <a:r>
              <a:rPr sz="800" spc="-10" dirty="0">
                <a:latin typeface="Arial MT"/>
                <a:cs typeface="Arial MT"/>
              </a:rPr>
              <a:t>Nº </a:t>
            </a:r>
            <a:r>
              <a:rPr sz="800" spc="-5" dirty="0">
                <a:latin typeface="Arial MT"/>
                <a:cs typeface="Arial MT"/>
              </a:rPr>
              <a:t>03/2021, que estabelece </a:t>
            </a:r>
            <a:r>
              <a:rPr sz="800" dirty="0">
                <a:latin typeface="Arial MT"/>
                <a:cs typeface="Arial MT"/>
              </a:rPr>
              <a:t>o valor a ser </a:t>
            </a:r>
            <a:r>
              <a:rPr sz="800" spc="-5" dirty="0">
                <a:latin typeface="Arial MT"/>
                <a:cs typeface="Arial MT"/>
              </a:rPr>
              <a:t>pago ao bolsista, </a:t>
            </a:r>
            <a:r>
              <a:rPr sz="800" dirty="0">
                <a:latin typeface="Arial MT"/>
                <a:cs typeface="Arial MT"/>
              </a:rPr>
              <a:t>mediante </a:t>
            </a:r>
            <a:r>
              <a:rPr sz="800" spc="-10" dirty="0">
                <a:latin typeface="Arial MT"/>
                <a:cs typeface="Arial MT"/>
              </a:rPr>
              <a:t>as </a:t>
            </a:r>
            <a:r>
              <a:rPr sz="800" spc="-5" dirty="0">
                <a:latin typeface="Arial MT"/>
                <a:cs typeface="Arial MT"/>
              </a:rPr>
              <a:t> condições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estabelecidas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neste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Edital.</a:t>
            </a:r>
            <a:endParaRPr sz="800" dirty="0">
              <a:latin typeface="Arial MT"/>
              <a:cs typeface="Arial MT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80820" y="3212845"/>
          <a:ext cx="5742938" cy="58622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7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70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69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Nº</a:t>
                      </a:r>
                      <a:r>
                        <a:rPr sz="11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ORDEM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94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CANDIDATO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CLASSIFICADO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CÓDIGO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CLASSIFICAÇÃO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PONTUAÇÃO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596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ACRELÂNDIA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11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5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JAIME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MARIO CHAVEZ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ELIAS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56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5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55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DIJACI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NOGUEIRA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04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55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04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55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04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352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CRUZEIRO</a:t>
                      </a:r>
                      <a:r>
                        <a:rPr sz="8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latin typeface="Arial"/>
                          <a:cs typeface="Arial"/>
                        </a:rPr>
                        <a:t>DO</a:t>
                      </a:r>
                      <a:r>
                        <a:rPr sz="8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latin typeface="Arial"/>
                          <a:cs typeface="Arial"/>
                        </a:rPr>
                        <a:t>SUL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CAWANA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NASCIMENTO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78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PAULO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ROBERTO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LIMA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MENDES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ANTONIO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WILSON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JUNIOR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RAMALHO LACERDA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ELISSANDRO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FERREIRA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ELIANDRA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CHALUB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ARAÚJO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CAIO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FELIPE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SENA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SANTANA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GEISA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BEZERRA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FERREIRA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ANA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LUCIA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FARIAS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RYCHAELLEN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BRITO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CLEOSON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MOURA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DOS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REIS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SAMARA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JOEDE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MOTA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BRANDÃO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ERBERSON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SOUZA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BRITO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78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MAIANE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VILANOVA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PEQUENO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JOSÉ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CLAILSON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FRANCO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COELHO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VINICIUS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LUÍS ARCANGELO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AEDJOTA MATOS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JESUS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IDELZUITE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MAIRA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ABDALLAH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MARINA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 LELIS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VIANA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GESIEL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HOLANDA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NASCIMENTO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RUTE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MARIA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MENEZES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COSTA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RAFAELA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ESTAFANI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PINHO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MARIA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EDUARDA FERREIRA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497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ALBERLENE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CASTRO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ANDRIOLA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CÍCERO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ANTÔNIO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JATANAEL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SILVA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TAVARES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478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FRANCISCO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ALTEVIR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LIMA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CRUZ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ANA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QUEILA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BEZERRA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ARTEMISSA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MOURA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EDNA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COSTA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COSMA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ROSIANA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SILVA BONIFACIO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DAVI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ALBANO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49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LAÍS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ADRIANA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ÉRICA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COSTA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ANDRADE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80820" y="896061"/>
          <a:ext cx="5742938" cy="820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7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70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66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4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JAMISNEIDE</a:t>
                      </a:r>
                      <a:r>
                        <a:rPr sz="8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NORMANDO RODRIGUES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4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4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MARIA ANTÔNIA SORIANO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TAYMARA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SANTIAGO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CORRÊA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CAROLINA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COSTA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ALENCAR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OLVEIRA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JAINE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CRUZ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AMANDA ROCHA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351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JORDÃO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YAN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DIAS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352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PLÁCIDO</a:t>
                      </a:r>
                      <a:r>
                        <a:rPr sz="8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8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latin typeface="Arial"/>
                          <a:cs typeface="Arial"/>
                        </a:rPr>
                        <a:t>CASTRO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78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ADAILTON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PEREIRA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ALMEIDA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HORTÊNCIA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ELIZEU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ROZILENE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FREITAS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ABREU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PAIVA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ELIZA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DIAS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WILLIAN</a:t>
                      </a:r>
                      <a:r>
                        <a:rPr sz="8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CARBONI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VIANA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JAMES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WILLIAN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SOUSA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7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WELISÂMIA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EMERSON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LOPES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ALVES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RAIANE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NASCIMENTO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SOARES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9351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RIO</a:t>
                      </a:r>
                      <a:r>
                        <a:rPr sz="8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latin typeface="Arial"/>
                          <a:cs typeface="Arial"/>
                        </a:rPr>
                        <a:t>BRANCO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ROMULO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CHAVES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LUARA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VITORINO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78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KLICIA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DA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DAMIANA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AVELINO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CASTRO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NAYANA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JUCA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DINIZ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JOSÉ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JOHNATA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PAIVA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MELO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MAURA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BIANCA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BARBARY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DEUS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RENEIDE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MAYARA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VAZ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LUCKNER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RAYANNY CRISTINY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SOUSA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MATOS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CAMILA LEODEGÁRIO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MEDIN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49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ELIZELDA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FEITOZA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DOS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SANTOS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ADRIANA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TALIA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PIAUHY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MENDONÇA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REGINA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CRIS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ARAÚJO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478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RÔMULO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BARROS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FERNANDES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MILLENA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NASCIMENTO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MESQUITA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JAINE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ARAUJO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38784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º1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SUELEN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LORRANE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CHAVES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NÍVEA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MELO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CARVALHO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RAIMUNDO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MARCELO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DO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NASCIMENTO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TAYSON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RIBEIRO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TELES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MARCOS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ANTÔNIO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SANTOS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ANA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APARECIDA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SOARES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RAMOS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JARES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KIM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ROBSON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sz="800" spc="459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CLEBSON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SILMARA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MOURA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482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ELISSONIA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NASCIMENTO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SOUZA SANTOS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NAYARA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MARIA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IRISMEIRE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PAZ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DEL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AGUILA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KELLY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THAÍS ARAÚJO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KINPARA VIANA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8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EDMILSON</a:t>
                      </a:r>
                      <a:r>
                        <a:rPr sz="8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PEREIRA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BARROSO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9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MIRLEYNE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CRISTHYNE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DOS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SANTOS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XAVIER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0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CAMILA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ANDRESSA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SANTIAGO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CAVALCANTE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1"/>
                  </a:ext>
                </a:extLst>
              </a:tr>
              <a:tr h="1493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CLAÚDIA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2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CARMÉLIA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MOREIRA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MARTINS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ANA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PAULA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GOMES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80820" y="899109"/>
          <a:ext cx="5742938" cy="820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7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70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66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4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ELIANA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BARBOSA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LIMA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4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4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ELIZANDRA COSTA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MIRANDA MUNIZ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CARMEN</a:t>
                      </a:r>
                      <a:r>
                        <a:rPr sz="8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AYRA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CASTILHO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JAYSIANE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AZEVEDO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CUNHA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ANA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EMYLLI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NASCIMENTO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THAÍS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AMANDA SALES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OLIVEIRA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BRUNO ALFREDO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ROCHA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GIRLENE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ARAUJO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CHERLANY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KAREN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SOUZA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ROCHA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78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LUÍZ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SOUSA DOS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REIS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JÚNIOR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FRANCISCO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NAILDO CARDOSO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LEITÃO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HAMILTON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MENEZES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ANDRESSA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NUNES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SOILO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CÁSSIO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PINHEIRO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BANDEIRA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RAIMUNDA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NONATA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MENDONÇA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7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KAROLAYNE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RIBEIRO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ARQUILANDES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COSTA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MARCEL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ASSIS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BATISTA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NASCIMENTO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AIAS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DIAS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ARAÚJO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JACQUELINE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PAIVA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LÚCIA TORRES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OLIVEIRA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78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MARIA LÚCIA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SANTOS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ROSA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MARIA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BRAGA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JAMILE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OLIVEIRA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JOSICLEIA ARAÚJO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RIBEIRO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CASTRO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MELISSA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LIMA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ABRANTES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CUNHA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DAMIANA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MORAES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MOTA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THIAGO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ALBUQUERQUE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DEL AGUILA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9º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ROSEMEIRE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APARECIDA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BARLATTI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10º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ELANE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MELO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ELIAMEN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49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MARIA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MARCIA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 OLIVEIRA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CARLOS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AUGUSTO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ANDRADE BARBOSA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JORGE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ORAVENA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FIQUEIRA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ASSUNÇÃO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478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119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ROMÁRIO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NEY RODRIGUES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ANA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PAULA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FURTADO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BRAZ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SARA</a:t>
                      </a:r>
                      <a:r>
                        <a:rPr sz="8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17º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KAUANY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ANDRESSA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OLIVEIRA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18º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CLEBISON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ANDRÉ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ROCHA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19º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DIEGO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VIANA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MELO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20º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REGENITA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FARIAS LOPES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MIRANDA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HEMERSON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GOMES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GESSYMAR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GONSALVES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DOS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SANTOS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SUSY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ROCHA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ZILDA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ARAÚJO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BEZERRA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FABIANO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AMARO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482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7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NADJA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VERUSKA DIAS LUSTOSA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ALMEIDA LIMA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27º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ROCICLEI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ARÚJO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28º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ISABEL CRISTINA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ANDRADE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MELLO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275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29º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MACIANE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DOS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SANTOS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8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MARILZA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ALVES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9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ELLEN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LILIANE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SOUZA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0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ANA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CLAUDIA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VIEIRA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VANZINI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4º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1"/>
                  </a:ext>
                </a:extLst>
              </a:tr>
              <a:tr h="1493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JÉSSICA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SILVA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ARAÚJO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2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139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ELIZANGELA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SILVA RODRIGUES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AQUINO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MARIA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LUCINEIDE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DOS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SANTOS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 DA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SILVA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R="44005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80820" y="896061"/>
          <a:ext cx="5742938" cy="1042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7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70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66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4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WILLIANY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ROCHA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SOARES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4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4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351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TARAUACÁ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ANTÔNIA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KAROLINE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DOS SANTOS</a:t>
                      </a:r>
                      <a:r>
                        <a:rPr sz="8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SOUSA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76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JUMA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VIEIRA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CARVALHO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FRANCISCA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ALVES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ALENCAR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dirty="0">
                          <a:latin typeface="Arial MT"/>
                          <a:cs typeface="Arial MT"/>
                        </a:rPr>
                        <a:t>RAIMUNDO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NONATO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LIMA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MARTINS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2º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147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LUDIENE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MARQUES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-5" dirty="0">
                          <a:latin typeface="Arial MT"/>
                          <a:cs typeface="Arial MT"/>
                        </a:rPr>
                        <a:t> ANDRADE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1615" algn="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3º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90"/>
                        </a:lnSpc>
                        <a:spcBef>
                          <a:spcPts val="180"/>
                        </a:spcBef>
                      </a:pPr>
                      <a:r>
                        <a:rPr sz="800" spc="-5" dirty="0">
                          <a:latin typeface="Arial MT"/>
                          <a:cs typeface="Arial MT"/>
                        </a:rPr>
                        <a:t>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068120" y="2211070"/>
            <a:ext cx="176974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latin typeface="Arial"/>
                <a:cs typeface="Arial"/>
              </a:rPr>
              <a:t>Rio </a:t>
            </a:r>
            <a:r>
              <a:rPr sz="800" b="1" spc="-5" dirty="0">
                <a:latin typeface="Arial"/>
                <a:cs typeface="Arial"/>
              </a:rPr>
              <a:t>Branco,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5" dirty="0">
                <a:solidFill>
                  <a:srgbClr val="FF0000"/>
                </a:solidFill>
                <a:latin typeface="Arial"/>
                <a:cs typeface="Arial"/>
              </a:rPr>
              <a:t>28</a:t>
            </a:r>
            <a:r>
              <a:rPr sz="800"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sz="800" b="1" spc="-5" dirty="0">
                <a:solidFill>
                  <a:srgbClr val="FF0000"/>
                </a:solidFill>
                <a:latin typeface="Arial"/>
                <a:cs typeface="Arial"/>
              </a:rPr>
              <a:t> fevereiro</a:t>
            </a:r>
            <a:r>
              <a:rPr sz="80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de</a:t>
            </a:r>
            <a:r>
              <a:rPr sz="800" b="1" spc="-10" dirty="0">
                <a:latin typeface="Arial"/>
                <a:cs typeface="Arial"/>
              </a:rPr>
              <a:t> 2023.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8120" y="2666746"/>
            <a:ext cx="1735455" cy="383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" dirty="0">
                <a:latin typeface="Arial"/>
                <a:cs typeface="Arial"/>
              </a:rPr>
              <a:t>Alírio Wanderley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Neto</a:t>
            </a:r>
            <a:endParaRPr sz="800" dirty="0">
              <a:latin typeface="Arial"/>
              <a:cs typeface="Arial"/>
            </a:endParaRPr>
          </a:p>
          <a:p>
            <a:pPr marL="12700" marR="5080">
              <a:lnSpc>
                <a:spcPct val="103800"/>
              </a:lnSpc>
            </a:pPr>
            <a:r>
              <a:rPr sz="800" b="1" dirty="0">
                <a:latin typeface="Arial"/>
                <a:cs typeface="Arial"/>
              </a:rPr>
              <a:t>Presidente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do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IEPTEC</a:t>
            </a:r>
            <a:endParaRPr lang="pt-BR" sz="800" b="1" spc="-5">
              <a:latin typeface="Arial"/>
              <a:cs typeface="Arial"/>
            </a:endParaRPr>
          </a:p>
          <a:p>
            <a:pPr marL="12700" marR="5080">
              <a:lnSpc>
                <a:spcPct val="103800"/>
              </a:lnSpc>
            </a:pPr>
            <a:r>
              <a:rPr sz="800" b="1" spc="-204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Decreto</a:t>
            </a:r>
            <a:r>
              <a:rPr sz="800" b="1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Nº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52-P/2023</a:t>
            </a:r>
            <a:endParaRPr sz="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1414</Words>
  <Application>Microsoft Office PowerPoint</Application>
  <PresentationFormat>Personalizar</PresentationFormat>
  <Paragraphs>762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Arial MT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IDM</dc:creator>
  <cp:lastModifiedBy>Administrador</cp:lastModifiedBy>
  <cp:revision>2</cp:revision>
  <dcterms:created xsi:type="dcterms:W3CDTF">2023-03-01T13:44:32Z</dcterms:created>
  <dcterms:modified xsi:type="dcterms:W3CDTF">2023-03-01T14:02:05Z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2023-03-01T00:00:00Z</vt:filetime>
  </property>
  <property fmtid="{D5CDD505-2E9C-101B-9397-08002B2CF9AE}" pid="3" name="Creator">
    <vt:lpwstr>Microsoft® Word LTSC</vt:lpwstr>
  </property>
  <property fmtid="{D5CDD505-2E9C-101B-9397-08002B2CF9AE}" pid="4" name="LastSaved">
    <vt:filetime>2023-03-01T00:00:00Z</vt:filetime>
  </property>
</Properties>
</file>